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732" r:id="rId2"/>
    <p:sldMasterId id="2147483744" r:id="rId3"/>
  </p:sldMasterIdLst>
  <p:notesMasterIdLst>
    <p:notesMasterId r:id="rId39"/>
  </p:notesMasterIdLst>
  <p:handoutMasterIdLst>
    <p:handoutMasterId r:id="rId40"/>
  </p:handoutMasterIdLst>
  <p:sldIdLst>
    <p:sldId id="611" r:id="rId4"/>
    <p:sldId id="612" r:id="rId5"/>
    <p:sldId id="613" r:id="rId6"/>
    <p:sldId id="614" r:id="rId7"/>
    <p:sldId id="572" r:id="rId8"/>
    <p:sldId id="615" r:id="rId9"/>
    <p:sldId id="570" r:id="rId10"/>
    <p:sldId id="616" r:id="rId11"/>
    <p:sldId id="617" r:id="rId12"/>
    <p:sldId id="618" r:id="rId13"/>
    <p:sldId id="667" r:id="rId14"/>
    <p:sldId id="291" r:id="rId15"/>
    <p:sldId id="592" r:id="rId16"/>
    <p:sldId id="594" r:id="rId17"/>
    <p:sldId id="593" r:id="rId18"/>
    <p:sldId id="271" r:id="rId19"/>
    <p:sldId id="285" r:id="rId20"/>
    <p:sldId id="292" r:id="rId21"/>
    <p:sldId id="286" r:id="rId22"/>
    <p:sldId id="596" r:id="rId23"/>
    <p:sldId id="597" r:id="rId24"/>
    <p:sldId id="606" r:id="rId25"/>
    <p:sldId id="605" r:id="rId26"/>
    <p:sldId id="599" r:id="rId27"/>
    <p:sldId id="600" r:id="rId28"/>
    <p:sldId id="601" r:id="rId29"/>
    <p:sldId id="288" r:id="rId30"/>
    <p:sldId id="604" r:id="rId31"/>
    <p:sldId id="609" r:id="rId32"/>
    <p:sldId id="607" r:id="rId33"/>
    <p:sldId id="608" r:id="rId34"/>
    <p:sldId id="624" r:id="rId35"/>
    <p:sldId id="668" r:id="rId36"/>
    <p:sldId id="622" r:id="rId37"/>
    <p:sldId id="275" r:id="rId3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A80611-7F4D-460A-88E2-7C64D9C356B2}" v="10" dt="2019-03-23T15:38:45.783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86660" autoAdjust="0"/>
  </p:normalViewPr>
  <p:slideViewPr>
    <p:cSldViewPr>
      <p:cViewPr varScale="1">
        <p:scale>
          <a:sx n="69" d="100"/>
          <a:sy n="69" d="100"/>
        </p:scale>
        <p:origin x="722" y="19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968"/>
    </p:cViewPr>
  </p:sorter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3FDA6388-AF08-43D6-AB95-F6E437B81FC3}"/>
  </pc:docChgLst>
  <pc:docChgLst>
    <pc:chgData name="Rob Sewell" userId="c802df42025d5e1f" providerId="LiveId" clId="{FE4DA928-8676-4977-9994-C04092CC6CED}"/>
  </pc:docChgLst>
  <pc:docChgLst>
    <pc:chgData name="Rob Sewell" userId="c802df42025d5e1f" providerId="LiveId" clId="{F7A80611-7F4D-460A-88E2-7C64D9C356B2}"/>
    <pc:docChg chg="custSel addSld delSld modSld delMainMaster">
      <pc:chgData name="Rob Sewell" userId="c802df42025d5e1f" providerId="LiveId" clId="{F7A80611-7F4D-460A-88E2-7C64D9C356B2}" dt="2019-03-23T15:40:34.288" v="185" actId="2696"/>
      <pc:docMkLst>
        <pc:docMk/>
      </pc:docMkLst>
      <pc:sldChg chg="del">
        <pc:chgData name="Rob Sewell" userId="c802df42025d5e1f" providerId="LiveId" clId="{F7A80611-7F4D-460A-88E2-7C64D9C356B2}" dt="2019-03-23T15:40:34.288" v="185" actId="2696"/>
        <pc:sldMkLst>
          <pc:docMk/>
          <pc:sldMk cId="347026046" sldId="287"/>
        </pc:sldMkLst>
      </pc:sldChg>
      <pc:sldChg chg="del">
        <pc:chgData name="Rob Sewell" userId="c802df42025d5e1f" providerId="LiveId" clId="{F7A80611-7F4D-460A-88E2-7C64D9C356B2}" dt="2019-03-23T15:35:38.378" v="83" actId="2696"/>
        <pc:sldMkLst>
          <pc:docMk/>
          <pc:sldMk cId="1167667248" sldId="315"/>
        </pc:sldMkLst>
      </pc:sldChg>
      <pc:sldChg chg="del">
        <pc:chgData name="Rob Sewell" userId="c802df42025d5e1f" providerId="LiveId" clId="{F7A80611-7F4D-460A-88E2-7C64D9C356B2}" dt="2019-03-23T15:35:38.383" v="85" actId="2696"/>
        <pc:sldMkLst>
          <pc:docMk/>
          <pc:sldMk cId="1176017203" sldId="318"/>
        </pc:sldMkLst>
      </pc:sldChg>
      <pc:sldChg chg="del">
        <pc:chgData name="Rob Sewell" userId="c802df42025d5e1f" providerId="LiveId" clId="{F7A80611-7F4D-460A-88E2-7C64D9C356B2}" dt="2019-03-23T15:35:11.062" v="82" actId="2696"/>
        <pc:sldMkLst>
          <pc:docMk/>
          <pc:sldMk cId="1690938764" sldId="321"/>
        </pc:sldMkLst>
      </pc:sldChg>
      <pc:sldChg chg="del">
        <pc:chgData name="Rob Sewell" userId="c802df42025d5e1f" providerId="LiveId" clId="{F7A80611-7F4D-460A-88E2-7C64D9C356B2}" dt="2019-03-23T15:35:38.380" v="84" actId="2696"/>
        <pc:sldMkLst>
          <pc:docMk/>
          <pc:sldMk cId="1239169279" sldId="322"/>
        </pc:sldMkLst>
      </pc:sldChg>
      <pc:sldChg chg="del">
        <pc:chgData name="Rob Sewell" userId="c802df42025d5e1f" providerId="LiveId" clId="{F7A80611-7F4D-460A-88E2-7C64D9C356B2}" dt="2019-03-23T15:38:05.627" v="115" actId="2696"/>
        <pc:sldMkLst>
          <pc:docMk/>
          <pc:sldMk cId="1919222586" sldId="324"/>
        </pc:sldMkLst>
      </pc:sldChg>
      <pc:sldChg chg="del">
        <pc:chgData name="Rob Sewell" userId="c802df42025d5e1f" providerId="LiveId" clId="{F7A80611-7F4D-460A-88E2-7C64D9C356B2}" dt="2019-03-23T15:35:52.481" v="87" actId="2696"/>
        <pc:sldMkLst>
          <pc:docMk/>
          <pc:sldMk cId="1697025877" sldId="389"/>
        </pc:sldMkLst>
      </pc:sldChg>
      <pc:sldChg chg="del">
        <pc:chgData name="Rob Sewell" userId="c802df42025d5e1f" providerId="LiveId" clId="{F7A80611-7F4D-460A-88E2-7C64D9C356B2}" dt="2019-03-23T15:38:05.616" v="114" actId="2696"/>
        <pc:sldMkLst>
          <pc:docMk/>
          <pc:sldMk cId="4116274468" sldId="590"/>
        </pc:sldMkLst>
      </pc:sldChg>
      <pc:sldChg chg="del">
        <pc:chgData name="Rob Sewell" userId="c802df42025d5e1f" providerId="LiveId" clId="{F7A80611-7F4D-460A-88E2-7C64D9C356B2}" dt="2019-03-23T15:35:47.712" v="86" actId="2696"/>
        <pc:sldMkLst>
          <pc:docMk/>
          <pc:sldMk cId="125693710" sldId="610"/>
        </pc:sldMkLst>
      </pc:sldChg>
      <pc:sldChg chg="addSp delSp modSp">
        <pc:chgData name="Rob Sewell" userId="c802df42025d5e1f" providerId="LiveId" clId="{F7A80611-7F4D-460A-88E2-7C64D9C356B2}" dt="2019-03-23T15:35:01.021" v="81" actId="1076"/>
        <pc:sldMkLst>
          <pc:docMk/>
          <pc:sldMk cId="1797683821" sldId="611"/>
        </pc:sldMkLst>
        <pc:spChg chg="mod">
          <ac:chgData name="Rob Sewell" userId="c802df42025d5e1f" providerId="LiveId" clId="{F7A80611-7F4D-460A-88E2-7C64D9C356B2}" dt="2019-03-23T15:34:25.787" v="76" actId="1076"/>
          <ac:spMkLst>
            <pc:docMk/>
            <pc:sldMk cId="1797683821" sldId="611"/>
            <ac:spMk id="3" creationId="{412EAB22-DEE9-4AED-A15D-76BDCADCA469}"/>
          </ac:spMkLst>
        </pc:spChg>
        <pc:picChg chg="del">
          <ac:chgData name="Rob Sewell" userId="c802df42025d5e1f" providerId="LiveId" clId="{F7A80611-7F4D-460A-88E2-7C64D9C356B2}" dt="2019-03-23T15:34:52.154" v="77" actId="478"/>
          <ac:picMkLst>
            <pc:docMk/>
            <pc:sldMk cId="1797683821" sldId="611"/>
            <ac:picMk id="5" creationId="{3FFDCA1D-F55B-48A6-BA5F-C999FD70EBF3}"/>
          </ac:picMkLst>
        </pc:picChg>
        <pc:picChg chg="add mod">
          <ac:chgData name="Rob Sewell" userId="c802df42025d5e1f" providerId="LiveId" clId="{F7A80611-7F4D-460A-88E2-7C64D9C356B2}" dt="2019-03-23T15:35:01.021" v="81" actId="1076"/>
          <ac:picMkLst>
            <pc:docMk/>
            <pc:sldMk cId="1797683821" sldId="611"/>
            <ac:picMk id="6" creationId="{D343A7CA-6A7A-4C71-8E85-22CB20B1FC6A}"/>
          </ac:picMkLst>
        </pc:picChg>
      </pc:sldChg>
      <pc:sldChg chg="addSp modSp">
        <pc:chgData name="Rob Sewell" userId="c802df42025d5e1f" providerId="LiveId" clId="{F7A80611-7F4D-460A-88E2-7C64D9C356B2}" dt="2019-03-23T15:40:28.159" v="184" actId="14100"/>
        <pc:sldMkLst>
          <pc:docMk/>
          <pc:sldMk cId="653507676" sldId="624"/>
        </pc:sldMkLst>
        <pc:spChg chg="mod">
          <ac:chgData name="Rob Sewell" userId="c802df42025d5e1f" providerId="LiveId" clId="{F7A80611-7F4D-460A-88E2-7C64D9C356B2}" dt="2019-03-23T15:40:20.822" v="183" actId="20577"/>
          <ac:spMkLst>
            <pc:docMk/>
            <pc:sldMk cId="653507676" sldId="624"/>
            <ac:spMk id="2" creationId="{4D5D4D78-AAFA-4ACC-9DCA-AA0A331AB3A3}"/>
          </ac:spMkLst>
        </pc:spChg>
        <pc:picChg chg="mod">
          <ac:chgData name="Rob Sewell" userId="c802df42025d5e1f" providerId="LiveId" clId="{F7A80611-7F4D-460A-88E2-7C64D9C356B2}" dt="2019-03-23T15:40:28.159" v="184" actId="14100"/>
          <ac:picMkLst>
            <pc:docMk/>
            <pc:sldMk cId="653507676" sldId="624"/>
            <ac:picMk id="3" creationId="{303C5630-88BA-4394-86DF-2526EE76D075}"/>
          </ac:picMkLst>
        </pc:picChg>
        <pc:picChg chg="add mod">
          <ac:chgData name="Rob Sewell" userId="c802df42025d5e1f" providerId="LiveId" clId="{F7A80611-7F4D-460A-88E2-7C64D9C356B2}" dt="2019-03-23T15:38:55.172" v="137" actId="1076"/>
          <ac:picMkLst>
            <pc:docMk/>
            <pc:sldMk cId="653507676" sldId="624"/>
            <ac:picMk id="4" creationId="{D192A4EF-9AAA-4BEE-8AFE-7A56F61390E3}"/>
          </ac:picMkLst>
        </pc:picChg>
      </pc:sldChg>
      <pc:sldChg chg="add">
        <pc:chgData name="Rob Sewell" userId="c802df42025d5e1f" providerId="LiveId" clId="{F7A80611-7F4D-460A-88E2-7C64D9C356B2}" dt="2019-03-23T15:38:31.186" v="132"/>
        <pc:sldMkLst>
          <pc:docMk/>
          <pc:sldMk cId="298137702" sldId="668"/>
        </pc:sldMkLst>
      </pc:sldChg>
      <pc:sldMasterChg chg="del delSldLayout">
        <pc:chgData name="Rob Sewell" userId="c802df42025d5e1f" providerId="LiveId" clId="{F7A80611-7F4D-460A-88E2-7C64D9C356B2}" dt="2019-03-23T15:35:52.720" v="113" actId="2696"/>
        <pc:sldMasterMkLst>
          <pc:docMk/>
          <pc:sldMasterMk cId="3238698279" sldId="2147483690"/>
        </pc:sldMasterMkLst>
        <pc:sldLayoutChg chg="del">
          <pc:chgData name="Rob Sewell" userId="c802df42025d5e1f" providerId="LiveId" clId="{F7A80611-7F4D-460A-88E2-7C64D9C356B2}" dt="2019-03-23T15:35:52.485" v="88" actId="2696"/>
          <pc:sldLayoutMkLst>
            <pc:docMk/>
            <pc:sldMasterMk cId="3238698279" sldId="2147483690"/>
            <pc:sldLayoutMk cId="3734851082" sldId="2147483691"/>
          </pc:sldLayoutMkLst>
        </pc:sldLayoutChg>
        <pc:sldLayoutChg chg="del">
          <pc:chgData name="Rob Sewell" userId="c802df42025d5e1f" providerId="LiveId" clId="{F7A80611-7F4D-460A-88E2-7C64D9C356B2}" dt="2019-03-23T15:35:52.487" v="89" actId="2696"/>
          <pc:sldLayoutMkLst>
            <pc:docMk/>
            <pc:sldMasterMk cId="3238698279" sldId="2147483690"/>
            <pc:sldLayoutMk cId="1867365021" sldId="2147483692"/>
          </pc:sldLayoutMkLst>
        </pc:sldLayoutChg>
        <pc:sldLayoutChg chg="del">
          <pc:chgData name="Rob Sewell" userId="c802df42025d5e1f" providerId="LiveId" clId="{F7A80611-7F4D-460A-88E2-7C64D9C356B2}" dt="2019-03-23T15:35:52.491" v="90" actId="2696"/>
          <pc:sldLayoutMkLst>
            <pc:docMk/>
            <pc:sldMasterMk cId="3238698279" sldId="2147483690"/>
            <pc:sldLayoutMk cId="2426350994" sldId="2147483693"/>
          </pc:sldLayoutMkLst>
        </pc:sldLayoutChg>
        <pc:sldLayoutChg chg="del">
          <pc:chgData name="Rob Sewell" userId="c802df42025d5e1f" providerId="LiveId" clId="{F7A80611-7F4D-460A-88E2-7C64D9C356B2}" dt="2019-03-23T15:35:52.492" v="91" actId="2696"/>
          <pc:sldLayoutMkLst>
            <pc:docMk/>
            <pc:sldMasterMk cId="3238698279" sldId="2147483690"/>
            <pc:sldLayoutMk cId="1876388703" sldId="2147483694"/>
          </pc:sldLayoutMkLst>
        </pc:sldLayoutChg>
        <pc:sldLayoutChg chg="del">
          <pc:chgData name="Rob Sewell" userId="c802df42025d5e1f" providerId="LiveId" clId="{F7A80611-7F4D-460A-88E2-7C64D9C356B2}" dt="2019-03-23T15:35:52.495" v="92" actId="2696"/>
          <pc:sldLayoutMkLst>
            <pc:docMk/>
            <pc:sldMasterMk cId="3238698279" sldId="2147483690"/>
            <pc:sldLayoutMk cId="1569655467" sldId="2147483695"/>
          </pc:sldLayoutMkLst>
        </pc:sldLayoutChg>
        <pc:sldLayoutChg chg="del">
          <pc:chgData name="Rob Sewell" userId="c802df42025d5e1f" providerId="LiveId" clId="{F7A80611-7F4D-460A-88E2-7C64D9C356B2}" dt="2019-03-23T15:35:52.499" v="93" actId="2696"/>
          <pc:sldLayoutMkLst>
            <pc:docMk/>
            <pc:sldMasterMk cId="3238698279" sldId="2147483690"/>
            <pc:sldLayoutMk cId="1809172524" sldId="2147483696"/>
          </pc:sldLayoutMkLst>
        </pc:sldLayoutChg>
        <pc:sldLayoutChg chg="del">
          <pc:chgData name="Rob Sewell" userId="c802df42025d5e1f" providerId="LiveId" clId="{F7A80611-7F4D-460A-88E2-7C64D9C356B2}" dt="2019-03-23T15:35:52.501" v="94" actId="2696"/>
          <pc:sldLayoutMkLst>
            <pc:docMk/>
            <pc:sldMasterMk cId="3238698279" sldId="2147483690"/>
            <pc:sldLayoutMk cId="2774227140" sldId="2147483697"/>
          </pc:sldLayoutMkLst>
        </pc:sldLayoutChg>
        <pc:sldLayoutChg chg="del">
          <pc:chgData name="Rob Sewell" userId="c802df42025d5e1f" providerId="LiveId" clId="{F7A80611-7F4D-460A-88E2-7C64D9C356B2}" dt="2019-03-23T15:35:52.502" v="95" actId="2696"/>
          <pc:sldLayoutMkLst>
            <pc:docMk/>
            <pc:sldMasterMk cId="3238698279" sldId="2147483690"/>
            <pc:sldLayoutMk cId="734182648" sldId="2147483698"/>
          </pc:sldLayoutMkLst>
        </pc:sldLayoutChg>
        <pc:sldLayoutChg chg="del">
          <pc:chgData name="Rob Sewell" userId="c802df42025d5e1f" providerId="LiveId" clId="{F7A80611-7F4D-460A-88E2-7C64D9C356B2}" dt="2019-03-23T15:35:52.504" v="96" actId="2696"/>
          <pc:sldLayoutMkLst>
            <pc:docMk/>
            <pc:sldMasterMk cId="3238698279" sldId="2147483690"/>
            <pc:sldLayoutMk cId="1483310102" sldId="2147483699"/>
          </pc:sldLayoutMkLst>
        </pc:sldLayoutChg>
        <pc:sldLayoutChg chg="del">
          <pc:chgData name="Rob Sewell" userId="c802df42025d5e1f" providerId="LiveId" clId="{F7A80611-7F4D-460A-88E2-7C64D9C356B2}" dt="2019-03-23T15:35:52.505" v="97" actId="2696"/>
          <pc:sldLayoutMkLst>
            <pc:docMk/>
            <pc:sldMasterMk cId="3238698279" sldId="2147483690"/>
            <pc:sldLayoutMk cId="3735973336" sldId="2147483700"/>
          </pc:sldLayoutMkLst>
        </pc:sldLayoutChg>
        <pc:sldLayoutChg chg="del">
          <pc:chgData name="Rob Sewell" userId="c802df42025d5e1f" providerId="LiveId" clId="{F7A80611-7F4D-460A-88E2-7C64D9C356B2}" dt="2019-03-23T15:35:52.506" v="98" actId="2696"/>
          <pc:sldLayoutMkLst>
            <pc:docMk/>
            <pc:sldMasterMk cId="3238698279" sldId="2147483690"/>
            <pc:sldLayoutMk cId="305582634" sldId="2147483701"/>
          </pc:sldLayoutMkLst>
        </pc:sldLayoutChg>
        <pc:sldLayoutChg chg="del">
          <pc:chgData name="Rob Sewell" userId="c802df42025d5e1f" providerId="LiveId" clId="{F7A80611-7F4D-460A-88E2-7C64D9C356B2}" dt="2019-03-23T15:35:52.507" v="99" actId="2696"/>
          <pc:sldLayoutMkLst>
            <pc:docMk/>
            <pc:sldMasterMk cId="3238698279" sldId="2147483690"/>
            <pc:sldLayoutMk cId="3177736250" sldId="2147483702"/>
          </pc:sldLayoutMkLst>
        </pc:sldLayoutChg>
        <pc:sldLayoutChg chg="del">
          <pc:chgData name="Rob Sewell" userId="c802df42025d5e1f" providerId="LiveId" clId="{F7A80611-7F4D-460A-88E2-7C64D9C356B2}" dt="2019-03-23T15:35:52.511" v="100" actId="2696"/>
          <pc:sldLayoutMkLst>
            <pc:docMk/>
            <pc:sldMasterMk cId="3238698279" sldId="2147483690"/>
            <pc:sldLayoutMk cId="3328875509" sldId="2147483703"/>
          </pc:sldLayoutMkLst>
        </pc:sldLayoutChg>
        <pc:sldLayoutChg chg="del">
          <pc:chgData name="Rob Sewell" userId="c802df42025d5e1f" providerId="LiveId" clId="{F7A80611-7F4D-460A-88E2-7C64D9C356B2}" dt="2019-03-23T15:35:52.516" v="101" actId="2696"/>
          <pc:sldLayoutMkLst>
            <pc:docMk/>
            <pc:sldMasterMk cId="3238698279" sldId="2147483690"/>
            <pc:sldLayoutMk cId="1738713729" sldId="2147483704"/>
          </pc:sldLayoutMkLst>
        </pc:sldLayoutChg>
        <pc:sldLayoutChg chg="del">
          <pc:chgData name="Rob Sewell" userId="c802df42025d5e1f" providerId="LiveId" clId="{F7A80611-7F4D-460A-88E2-7C64D9C356B2}" dt="2019-03-23T15:35:52.519" v="102" actId="2696"/>
          <pc:sldLayoutMkLst>
            <pc:docMk/>
            <pc:sldMasterMk cId="3238698279" sldId="2147483690"/>
            <pc:sldLayoutMk cId="961500313" sldId="2147483705"/>
          </pc:sldLayoutMkLst>
        </pc:sldLayoutChg>
        <pc:sldLayoutChg chg="del">
          <pc:chgData name="Rob Sewell" userId="c802df42025d5e1f" providerId="LiveId" clId="{F7A80611-7F4D-460A-88E2-7C64D9C356B2}" dt="2019-03-23T15:35:52.539" v="103" actId="2696"/>
          <pc:sldLayoutMkLst>
            <pc:docMk/>
            <pc:sldMasterMk cId="3238698279" sldId="2147483690"/>
            <pc:sldLayoutMk cId="823207980" sldId="2147483706"/>
          </pc:sldLayoutMkLst>
        </pc:sldLayoutChg>
        <pc:sldLayoutChg chg="del">
          <pc:chgData name="Rob Sewell" userId="c802df42025d5e1f" providerId="LiveId" clId="{F7A80611-7F4D-460A-88E2-7C64D9C356B2}" dt="2019-03-23T15:35:52.552" v="104" actId="2696"/>
          <pc:sldLayoutMkLst>
            <pc:docMk/>
            <pc:sldMasterMk cId="3238698279" sldId="2147483690"/>
            <pc:sldLayoutMk cId="144374523" sldId="2147483707"/>
          </pc:sldLayoutMkLst>
        </pc:sldLayoutChg>
        <pc:sldLayoutChg chg="del">
          <pc:chgData name="Rob Sewell" userId="c802df42025d5e1f" providerId="LiveId" clId="{F7A80611-7F4D-460A-88E2-7C64D9C356B2}" dt="2019-03-23T15:35:52.566" v="105" actId="2696"/>
          <pc:sldLayoutMkLst>
            <pc:docMk/>
            <pc:sldMasterMk cId="3238698279" sldId="2147483690"/>
            <pc:sldLayoutMk cId="1639751389" sldId="2147483708"/>
          </pc:sldLayoutMkLst>
        </pc:sldLayoutChg>
        <pc:sldLayoutChg chg="del">
          <pc:chgData name="Rob Sewell" userId="c802df42025d5e1f" providerId="LiveId" clId="{F7A80611-7F4D-460A-88E2-7C64D9C356B2}" dt="2019-03-23T15:35:52.567" v="106" actId="2696"/>
          <pc:sldLayoutMkLst>
            <pc:docMk/>
            <pc:sldMasterMk cId="3238698279" sldId="2147483690"/>
            <pc:sldLayoutMk cId="3034553033" sldId="2147483709"/>
          </pc:sldLayoutMkLst>
        </pc:sldLayoutChg>
        <pc:sldLayoutChg chg="del">
          <pc:chgData name="Rob Sewell" userId="c802df42025d5e1f" providerId="LiveId" clId="{F7A80611-7F4D-460A-88E2-7C64D9C356B2}" dt="2019-03-23T15:35:52.588" v="107" actId="2696"/>
          <pc:sldLayoutMkLst>
            <pc:docMk/>
            <pc:sldMasterMk cId="3238698279" sldId="2147483690"/>
            <pc:sldLayoutMk cId="2285212207" sldId="2147483710"/>
          </pc:sldLayoutMkLst>
        </pc:sldLayoutChg>
        <pc:sldLayoutChg chg="del">
          <pc:chgData name="Rob Sewell" userId="c802df42025d5e1f" providerId="LiveId" clId="{F7A80611-7F4D-460A-88E2-7C64D9C356B2}" dt="2019-03-23T15:35:52.602" v="108" actId="2696"/>
          <pc:sldLayoutMkLst>
            <pc:docMk/>
            <pc:sldMasterMk cId="3238698279" sldId="2147483690"/>
            <pc:sldLayoutMk cId="98732778" sldId="2147483711"/>
          </pc:sldLayoutMkLst>
        </pc:sldLayoutChg>
        <pc:sldLayoutChg chg="del">
          <pc:chgData name="Rob Sewell" userId="c802df42025d5e1f" providerId="LiveId" clId="{F7A80611-7F4D-460A-88E2-7C64D9C356B2}" dt="2019-03-23T15:35:52.644" v="109" actId="2696"/>
          <pc:sldLayoutMkLst>
            <pc:docMk/>
            <pc:sldMasterMk cId="3238698279" sldId="2147483690"/>
            <pc:sldLayoutMk cId="4262755289" sldId="2147483712"/>
          </pc:sldLayoutMkLst>
        </pc:sldLayoutChg>
        <pc:sldLayoutChg chg="del">
          <pc:chgData name="Rob Sewell" userId="c802df42025d5e1f" providerId="LiveId" clId="{F7A80611-7F4D-460A-88E2-7C64D9C356B2}" dt="2019-03-23T15:35:52.714" v="110" actId="2696"/>
          <pc:sldLayoutMkLst>
            <pc:docMk/>
            <pc:sldMasterMk cId="3238698279" sldId="2147483690"/>
            <pc:sldLayoutMk cId="1218634576" sldId="2147483713"/>
          </pc:sldLayoutMkLst>
        </pc:sldLayoutChg>
        <pc:sldLayoutChg chg="del">
          <pc:chgData name="Rob Sewell" userId="c802df42025d5e1f" providerId="LiveId" clId="{F7A80611-7F4D-460A-88E2-7C64D9C356B2}" dt="2019-03-23T15:35:52.716" v="111" actId="2696"/>
          <pc:sldLayoutMkLst>
            <pc:docMk/>
            <pc:sldMasterMk cId="3238698279" sldId="2147483690"/>
            <pc:sldLayoutMk cId="3709508686" sldId="2147483714"/>
          </pc:sldLayoutMkLst>
        </pc:sldLayoutChg>
        <pc:sldLayoutChg chg="del">
          <pc:chgData name="Rob Sewell" userId="c802df42025d5e1f" providerId="LiveId" clId="{F7A80611-7F4D-460A-88E2-7C64D9C356B2}" dt="2019-03-23T15:35:52.718" v="112" actId="2696"/>
          <pc:sldLayoutMkLst>
            <pc:docMk/>
            <pc:sldMasterMk cId="3238698279" sldId="2147483690"/>
            <pc:sldLayoutMk cId="4177048988" sldId="2147483715"/>
          </pc:sldLayoutMkLst>
        </pc:sldLayoutChg>
      </pc:sldMasterChg>
      <pc:sldMasterChg chg="del delSldLayout">
        <pc:chgData name="Rob Sewell" userId="c802df42025d5e1f" providerId="LiveId" clId="{F7A80611-7F4D-460A-88E2-7C64D9C356B2}" dt="2019-03-23T15:38:05.672" v="131" actId="2696"/>
        <pc:sldMasterMkLst>
          <pc:docMk/>
          <pc:sldMasterMk cId="3085564464" sldId="2147483716"/>
        </pc:sldMasterMkLst>
        <pc:sldLayoutChg chg="del">
          <pc:chgData name="Rob Sewell" userId="c802df42025d5e1f" providerId="LiveId" clId="{F7A80611-7F4D-460A-88E2-7C64D9C356B2}" dt="2019-03-23T15:38:05.631" v="116" actId="2696"/>
          <pc:sldLayoutMkLst>
            <pc:docMk/>
            <pc:sldMasterMk cId="3085564464" sldId="2147483716"/>
            <pc:sldLayoutMk cId="2336679316" sldId="2147483717"/>
          </pc:sldLayoutMkLst>
        </pc:sldLayoutChg>
        <pc:sldLayoutChg chg="del">
          <pc:chgData name="Rob Sewell" userId="c802df42025d5e1f" providerId="LiveId" clId="{F7A80611-7F4D-460A-88E2-7C64D9C356B2}" dt="2019-03-23T15:38:05.633" v="117" actId="2696"/>
          <pc:sldLayoutMkLst>
            <pc:docMk/>
            <pc:sldMasterMk cId="3085564464" sldId="2147483716"/>
            <pc:sldLayoutMk cId="3945927690" sldId="2147483718"/>
          </pc:sldLayoutMkLst>
        </pc:sldLayoutChg>
        <pc:sldLayoutChg chg="del">
          <pc:chgData name="Rob Sewell" userId="c802df42025d5e1f" providerId="LiveId" clId="{F7A80611-7F4D-460A-88E2-7C64D9C356B2}" dt="2019-03-23T15:38:05.636" v="118" actId="2696"/>
          <pc:sldLayoutMkLst>
            <pc:docMk/>
            <pc:sldMasterMk cId="3085564464" sldId="2147483716"/>
            <pc:sldLayoutMk cId="3018697694" sldId="2147483719"/>
          </pc:sldLayoutMkLst>
        </pc:sldLayoutChg>
        <pc:sldLayoutChg chg="del">
          <pc:chgData name="Rob Sewell" userId="c802df42025d5e1f" providerId="LiveId" clId="{F7A80611-7F4D-460A-88E2-7C64D9C356B2}" dt="2019-03-23T15:38:05.637" v="119" actId="2696"/>
          <pc:sldLayoutMkLst>
            <pc:docMk/>
            <pc:sldMasterMk cId="3085564464" sldId="2147483716"/>
            <pc:sldLayoutMk cId="3292634311" sldId="2147483720"/>
          </pc:sldLayoutMkLst>
        </pc:sldLayoutChg>
        <pc:sldLayoutChg chg="del">
          <pc:chgData name="Rob Sewell" userId="c802df42025d5e1f" providerId="LiveId" clId="{F7A80611-7F4D-460A-88E2-7C64D9C356B2}" dt="2019-03-23T15:38:05.639" v="120" actId="2696"/>
          <pc:sldLayoutMkLst>
            <pc:docMk/>
            <pc:sldMasterMk cId="3085564464" sldId="2147483716"/>
            <pc:sldLayoutMk cId="2695590583" sldId="2147483721"/>
          </pc:sldLayoutMkLst>
        </pc:sldLayoutChg>
        <pc:sldLayoutChg chg="del">
          <pc:chgData name="Rob Sewell" userId="c802df42025d5e1f" providerId="LiveId" clId="{F7A80611-7F4D-460A-88E2-7C64D9C356B2}" dt="2019-03-23T15:38:05.644" v="121" actId="2696"/>
          <pc:sldLayoutMkLst>
            <pc:docMk/>
            <pc:sldMasterMk cId="3085564464" sldId="2147483716"/>
            <pc:sldLayoutMk cId="2872910659" sldId="2147483722"/>
          </pc:sldLayoutMkLst>
        </pc:sldLayoutChg>
        <pc:sldLayoutChg chg="del">
          <pc:chgData name="Rob Sewell" userId="c802df42025d5e1f" providerId="LiveId" clId="{F7A80611-7F4D-460A-88E2-7C64D9C356B2}" dt="2019-03-23T15:38:05.646" v="122" actId="2696"/>
          <pc:sldLayoutMkLst>
            <pc:docMk/>
            <pc:sldMasterMk cId="3085564464" sldId="2147483716"/>
            <pc:sldLayoutMk cId="620747645" sldId="2147483723"/>
          </pc:sldLayoutMkLst>
        </pc:sldLayoutChg>
        <pc:sldLayoutChg chg="del">
          <pc:chgData name="Rob Sewell" userId="c802df42025d5e1f" providerId="LiveId" clId="{F7A80611-7F4D-460A-88E2-7C64D9C356B2}" dt="2019-03-23T15:38:05.649" v="123" actId="2696"/>
          <pc:sldLayoutMkLst>
            <pc:docMk/>
            <pc:sldMasterMk cId="3085564464" sldId="2147483716"/>
            <pc:sldLayoutMk cId="1101025922" sldId="2147483724"/>
          </pc:sldLayoutMkLst>
        </pc:sldLayoutChg>
        <pc:sldLayoutChg chg="del">
          <pc:chgData name="Rob Sewell" userId="c802df42025d5e1f" providerId="LiveId" clId="{F7A80611-7F4D-460A-88E2-7C64D9C356B2}" dt="2019-03-23T15:38:05.651" v="124" actId="2696"/>
          <pc:sldLayoutMkLst>
            <pc:docMk/>
            <pc:sldMasterMk cId="3085564464" sldId="2147483716"/>
            <pc:sldLayoutMk cId="630148750" sldId="2147483725"/>
          </pc:sldLayoutMkLst>
        </pc:sldLayoutChg>
        <pc:sldLayoutChg chg="del">
          <pc:chgData name="Rob Sewell" userId="c802df42025d5e1f" providerId="LiveId" clId="{F7A80611-7F4D-460A-88E2-7C64D9C356B2}" dt="2019-03-23T15:38:05.653" v="125" actId="2696"/>
          <pc:sldLayoutMkLst>
            <pc:docMk/>
            <pc:sldMasterMk cId="3085564464" sldId="2147483716"/>
            <pc:sldLayoutMk cId="1136693156" sldId="2147483726"/>
          </pc:sldLayoutMkLst>
        </pc:sldLayoutChg>
        <pc:sldLayoutChg chg="del">
          <pc:chgData name="Rob Sewell" userId="c802df42025d5e1f" providerId="LiveId" clId="{F7A80611-7F4D-460A-88E2-7C64D9C356B2}" dt="2019-03-23T15:38:05.655" v="126" actId="2696"/>
          <pc:sldLayoutMkLst>
            <pc:docMk/>
            <pc:sldMasterMk cId="3085564464" sldId="2147483716"/>
            <pc:sldLayoutMk cId="103895658" sldId="2147483727"/>
          </pc:sldLayoutMkLst>
        </pc:sldLayoutChg>
        <pc:sldLayoutChg chg="del">
          <pc:chgData name="Rob Sewell" userId="c802df42025d5e1f" providerId="LiveId" clId="{F7A80611-7F4D-460A-88E2-7C64D9C356B2}" dt="2019-03-23T15:38:05.657" v="127" actId="2696"/>
          <pc:sldLayoutMkLst>
            <pc:docMk/>
            <pc:sldMasterMk cId="3085564464" sldId="2147483716"/>
            <pc:sldLayoutMk cId="1016513558" sldId="2147483728"/>
          </pc:sldLayoutMkLst>
        </pc:sldLayoutChg>
        <pc:sldLayoutChg chg="del">
          <pc:chgData name="Rob Sewell" userId="c802df42025d5e1f" providerId="LiveId" clId="{F7A80611-7F4D-460A-88E2-7C64D9C356B2}" dt="2019-03-23T15:38:05.663" v="128" actId="2696"/>
          <pc:sldLayoutMkLst>
            <pc:docMk/>
            <pc:sldMasterMk cId="3085564464" sldId="2147483716"/>
            <pc:sldLayoutMk cId="1454935435" sldId="2147483729"/>
          </pc:sldLayoutMkLst>
        </pc:sldLayoutChg>
        <pc:sldLayoutChg chg="del">
          <pc:chgData name="Rob Sewell" userId="c802df42025d5e1f" providerId="LiveId" clId="{F7A80611-7F4D-460A-88E2-7C64D9C356B2}" dt="2019-03-23T15:38:05.666" v="129" actId="2696"/>
          <pc:sldLayoutMkLst>
            <pc:docMk/>
            <pc:sldMasterMk cId="3085564464" sldId="2147483716"/>
            <pc:sldLayoutMk cId="431461643" sldId="2147483730"/>
          </pc:sldLayoutMkLst>
        </pc:sldLayoutChg>
        <pc:sldLayoutChg chg="del">
          <pc:chgData name="Rob Sewell" userId="c802df42025d5e1f" providerId="LiveId" clId="{F7A80611-7F4D-460A-88E2-7C64D9C356B2}" dt="2019-03-23T15:38:05.669" v="130" actId="2696"/>
          <pc:sldLayoutMkLst>
            <pc:docMk/>
            <pc:sldMasterMk cId="3085564464" sldId="2147483716"/>
            <pc:sldLayoutMk cId="1658919468" sldId="214748373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3/23/2019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3/23/2019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4" y="1122363"/>
            <a:ext cx="9141619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4" y="3602038"/>
            <a:ext cx="9141619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49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41"/>
            <a:ext cx="10512862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6"/>
            <a:ext cx="10512862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6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3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5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8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1" y="1681163"/>
            <a:ext cx="5156444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1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6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4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49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1" y="457200"/>
            <a:ext cx="3931213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8"/>
            <a:ext cx="6170593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1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1" y="457200"/>
            <a:ext cx="3931213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8"/>
            <a:ext cx="6170593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1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46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85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53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800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467">
              <a:defRPr/>
            </a:lvl2pPr>
            <a:lvl3pPr marL="582910">
              <a:defRPr/>
            </a:lvl3pPr>
            <a:lvl4pPr marL="754355">
              <a:defRPr/>
            </a:lvl4pPr>
            <a:lvl5pPr marL="925799">
              <a:defRPr/>
            </a:lvl5pPr>
            <a:lvl6pPr marL="1097244">
              <a:defRPr baseline="0"/>
            </a:lvl6pPr>
            <a:lvl7pPr marL="1268687">
              <a:defRPr baseline="0"/>
            </a:lvl7pPr>
            <a:lvl8pPr marL="1440132">
              <a:defRPr baseline="0"/>
            </a:lvl8pPr>
            <a:lvl9pPr marL="1611576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5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33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8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1pPr>
            <a:lvl2pPr marL="34288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5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4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2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0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92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600" cy="4267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563">
              <a:defRPr sz="1200"/>
            </a:lvl6pPr>
            <a:lvl7pPr marL="1467563">
              <a:defRPr sz="1200" baseline="0"/>
            </a:lvl7pPr>
            <a:lvl8pPr marL="1467563">
              <a:defRPr sz="1200" baseline="0"/>
            </a:lvl8pPr>
            <a:lvl9pPr marL="146756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563">
              <a:defRPr sz="1200"/>
            </a:lvl6pPr>
            <a:lvl7pPr marL="1467563">
              <a:defRPr sz="1200"/>
            </a:lvl7pPr>
            <a:lvl8pPr marL="1467563">
              <a:defRPr sz="1200" baseline="0"/>
            </a:lvl8pPr>
            <a:lvl9pPr marL="146756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51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799" b="0"/>
            </a:lvl1pPr>
            <a:lvl2pPr marL="342888" indent="0">
              <a:buNone/>
              <a:defRPr sz="1500" b="1"/>
            </a:lvl2pPr>
            <a:lvl3pPr marL="685777" indent="0">
              <a:buNone/>
              <a:defRPr sz="1350" b="1"/>
            </a:lvl3pPr>
            <a:lvl4pPr marL="1028665" indent="0">
              <a:buNone/>
              <a:defRPr sz="1200" b="1"/>
            </a:lvl4pPr>
            <a:lvl5pPr marL="1371554" indent="0">
              <a:buNone/>
              <a:defRPr sz="1200" b="1"/>
            </a:lvl5pPr>
            <a:lvl6pPr marL="1714443" indent="0">
              <a:buNone/>
              <a:defRPr sz="1200" b="1"/>
            </a:lvl6pPr>
            <a:lvl7pPr marL="2057332" indent="0">
              <a:buNone/>
              <a:defRPr sz="1200" b="1"/>
            </a:lvl7pPr>
            <a:lvl8pPr marL="2400220" indent="0">
              <a:buNone/>
              <a:defRPr sz="1200" b="1"/>
            </a:lvl8pPr>
            <a:lvl9pPr marL="2743109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2"/>
            <a:ext cx="4416553" cy="3352801"/>
          </a:xfrm>
        </p:spPr>
        <p:txBody>
          <a:bodyPr/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563">
              <a:defRPr sz="1200"/>
            </a:lvl6pPr>
            <a:lvl7pPr marL="1467563">
              <a:defRPr sz="1200" baseline="0"/>
            </a:lvl7pPr>
            <a:lvl8pPr marL="1467563">
              <a:defRPr sz="1200" baseline="0"/>
            </a:lvl8pPr>
            <a:lvl9pPr marL="146756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799" b="0"/>
            </a:lvl1pPr>
            <a:lvl2pPr marL="342888" indent="0">
              <a:buNone/>
              <a:defRPr sz="1500" b="1"/>
            </a:lvl2pPr>
            <a:lvl3pPr marL="685777" indent="0">
              <a:buNone/>
              <a:defRPr sz="1350" b="1"/>
            </a:lvl3pPr>
            <a:lvl4pPr marL="1028665" indent="0">
              <a:buNone/>
              <a:defRPr sz="1200" b="1"/>
            </a:lvl4pPr>
            <a:lvl5pPr marL="1371554" indent="0">
              <a:buNone/>
              <a:defRPr sz="1200" b="1"/>
            </a:lvl5pPr>
            <a:lvl6pPr marL="1714443" indent="0">
              <a:buNone/>
              <a:defRPr sz="1200" b="1"/>
            </a:lvl6pPr>
            <a:lvl7pPr marL="2057332" indent="0">
              <a:buNone/>
              <a:defRPr sz="1200" b="1"/>
            </a:lvl7pPr>
            <a:lvl8pPr marL="2400220" indent="0">
              <a:buNone/>
              <a:defRPr sz="1200" b="1"/>
            </a:lvl8pPr>
            <a:lvl9pPr marL="2743109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2"/>
            <a:ext cx="4416553" cy="3352801"/>
          </a:xfrm>
        </p:spPr>
        <p:txBody>
          <a:bodyPr/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7563">
              <a:defRPr sz="1200"/>
            </a:lvl5pPr>
            <a:lvl6pPr marL="1467563">
              <a:defRPr sz="1200"/>
            </a:lvl6pPr>
            <a:lvl7pPr marL="1467563">
              <a:defRPr sz="1200"/>
            </a:lvl7pPr>
            <a:lvl8pPr marL="1467563">
              <a:defRPr sz="1200"/>
            </a:lvl8pPr>
            <a:lvl9pPr marL="146756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6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5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6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888" indent="0">
              <a:buNone/>
              <a:defRPr sz="900"/>
            </a:lvl2pPr>
            <a:lvl3pPr marL="685777" indent="0">
              <a:buNone/>
              <a:defRPr sz="750"/>
            </a:lvl3pPr>
            <a:lvl4pPr marL="1028665" indent="0">
              <a:buNone/>
              <a:defRPr sz="675"/>
            </a:lvl4pPr>
            <a:lvl5pPr marL="1371554" indent="0">
              <a:buNone/>
              <a:defRPr sz="675"/>
            </a:lvl5pPr>
            <a:lvl6pPr marL="1714443" indent="0">
              <a:buNone/>
              <a:defRPr sz="675"/>
            </a:lvl6pPr>
            <a:lvl7pPr marL="2057332" indent="0">
              <a:buNone/>
              <a:defRPr sz="675"/>
            </a:lvl7pPr>
            <a:lvl8pPr marL="2400220" indent="0">
              <a:buNone/>
              <a:defRPr sz="675"/>
            </a:lvl8pPr>
            <a:lvl9pPr marL="2743109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0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799"/>
            </a:lvl1pPr>
            <a:lvl2pPr marL="342888" indent="0">
              <a:buNone/>
              <a:defRPr sz="2100"/>
            </a:lvl2pPr>
            <a:lvl3pPr marL="685777" indent="0">
              <a:buNone/>
              <a:defRPr sz="1799"/>
            </a:lvl3pPr>
            <a:lvl4pPr marL="1028665" indent="0">
              <a:buNone/>
              <a:defRPr sz="1500"/>
            </a:lvl4pPr>
            <a:lvl5pPr marL="1371554" indent="0">
              <a:buNone/>
              <a:defRPr sz="1500"/>
            </a:lvl5pPr>
            <a:lvl6pPr marL="1714443" indent="0">
              <a:buNone/>
              <a:defRPr sz="1500"/>
            </a:lvl6pPr>
            <a:lvl7pPr marL="2057332" indent="0">
              <a:buNone/>
              <a:defRPr sz="1500"/>
            </a:lvl7pPr>
            <a:lvl8pPr marL="2400220" indent="0">
              <a:buNone/>
              <a:defRPr sz="1500"/>
            </a:lvl8pPr>
            <a:lvl9pPr marL="2743109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60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888" indent="0">
              <a:buNone/>
              <a:defRPr sz="900"/>
            </a:lvl2pPr>
            <a:lvl3pPr marL="685777" indent="0">
              <a:buNone/>
              <a:defRPr sz="750"/>
            </a:lvl3pPr>
            <a:lvl4pPr marL="1028665" indent="0">
              <a:buNone/>
              <a:defRPr sz="675"/>
            </a:lvl4pPr>
            <a:lvl5pPr marL="1371554" indent="0">
              <a:buNone/>
              <a:defRPr sz="675"/>
            </a:lvl5pPr>
            <a:lvl6pPr marL="1714443" indent="0">
              <a:buNone/>
              <a:defRPr sz="675"/>
            </a:lvl6pPr>
            <a:lvl7pPr marL="2057332" indent="0">
              <a:buNone/>
              <a:defRPr sz="675"/>
            </a:lvl7pPr>
            <a:lvl8pPr marL="2400220" indent="0">
              <a:buNone/>
              <a:defRPr sz="675"/>
            </a:lvl8pPr>
            <a:lvl9pPr marL="2743109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6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7563">
              <a:defRPr/>
            </a:lvl6pPr>
            <a:lvl7pPr marL="1467563">
              <a:defRPr/>
            </a:lvl7pPr>
            <a:lvl8pPr marL="1467563">
              <a:defRPr/>
            </a:lvl8pPr>
            <a:lvl9pPr marL="146756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46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42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1" y="3472600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3" y="277816"/>
            <a:ext cx="9144001" cy="5898573"/>
          </a:xfrm>
        </p:spPr>
        <p:txBody>
          <a:bodyPr vert="eaVert"/>
          <a:lstStyle>
            <a:lvl5pPr>
              <a:defRPr/>
            </a:lvl5pPr>
            <a:lvl6pPr marL="9463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9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095" y="2745637"/>
            <a:ext cx="10986871" cy="3304533"/>
          </a:xfrm>
        </p:spPr>
        <p:txBody>
          <a:bodyPr>
            <a:noAutofit/>
          </a:bodyPr>
          <a:lstStyle>
            <a:lvl1pPr marL="231709" marR="0" indent="-231709" algn="l" defTabSz="9141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799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095" y="1645604"/>
            <a:ext cx="10986871" cy="572792"/>
          </a:xfrm>
        </p:spPr>
        <p:txBody>
          <a:bodyPr>
            <a:noAutofit/>
          </a:bodyPr>
          <a:lstStyle>
            <a:lvl1pPr marL="0" marR="0" indent="0" algn="l" defTabSz="9141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999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6040814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787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914141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3286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914141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786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4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3285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4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266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8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3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3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3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7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5" y="1905000"/>
            <a:ext cx="9143999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4" y="6400801"/>
            <a:ext cx="63246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4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70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7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33" indent="-205733" algn="l" defTabSz="685777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32039" indent="-205733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484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4928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372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817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261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0706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149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8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4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3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9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1845940" y="2211772"/>
            <a:ext cx="7954812" cy="193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Administering SQL Server </a:t>
            </a:r>
            <a:b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with PowerShell </a:t>
            </a:r>
            <a:b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using dbatools</a:t>
            </a:r>
            <a:endParaRPr lang="de-DE" sz="3999" dirty="0">
              <a:solidFill>
                <a:srgbClr val="FFE0A4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3034869" y="5224937"/>
            <a:ext cx="6119086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GB" sz="31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Rob Sewell - @SQLDBAWithABeard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3A7CA-6A7A-4C71-8E85-22CB20B1F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844" y="1069756"/>
            <a:ext cx="2405816" cy="24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4357672" y="768934"/>
            <a:ext cx="3473481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F2D66-365A-4C7E-BFD3-213D3800C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82" y="4872362"/>
            <a:ext cx="2297450" cy="8563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2E3DF4F-FBF0-4C8E-AF20-DFF26959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94" y="1701259"/>
            <a:ext cx="4186773" cy="1570040"/>
          </a:xfrm>
          <a:prstGeom prst="rect">
            <a:avLst/>
          </a:prstGeom>
        </p:spPr>
      </p:pic>
      <p:pic>
        <p:nvPicPr>
          <p:cNvPr id="9" name="Picture 8" descr="A traffic light&#10;&#10;Description automatically generated">
            <a:extLst>
              <a:ext uri="{FF2B5EF4-FFF2-40B4-BE49-F238E27FC236}">
                <a16:creationId xmlns:a16="http://schemas.microsoft.com/office/drawing/2014/main" id="{C218A738-0AEA-4420-A155-0E2CF0B4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03" y="3572980"/>
            <a:ext cx="4634810" cy="9812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D2EA0-4A7A-4E8C-8257-883969C38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58" y="1701258"/>
            <a:ext cx="5001357" cy="158376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704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212" y="2132856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7" y="2432171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7748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4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19271" y="5949280"/>
            <a:ext cx="29379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448237" y="333375"/>
            <a:ext cx="11740588" cy="79216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u="sng" dirty="0">
                <a:latin typeface="+mn-lt"/>
              </a:rPr>
              <a:t>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23299"/>
            <a:ext cx="1541720" cy="154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5820" y="1124744"/>
            <a:ext cx="7632848" cy="4031873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Minimum</a:t>
            </a:r>
            <a:br>
              <a:rPr lang="en-US" sz="3600" b="1" u="sng" dirty="0">
                <a:solidFill>
                  <a:schemeClr val="tx1"/>
                </a:solidFill>
              </a:rPr>
            </a:br>
            <a:r>
              <a:rPr lang="en-US" b="1" u="sng" dirty="0">
                <a:solidFill>
                  <a:schemeClr val="tx1"/>
                </a:solidFill>
              </a:rPr>
              <a:t> </a:t>
            </a:r>
            <a:endParaRPr lang="en-US" sz="36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Remote PowerShell enabled for Windows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6958508" y="1196752"/>
            <a:ext cx="5634664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Recommended</a:t>
            </a:r>
            <a:br>
              <a:rPr lang="en-US" sz="2400" b="1" u="sng" dirty="0">
                <a:solidFill>
                  <a:schemeClr val="tx1"/>
                </a:solidFill>
              </a:rPr>
            </a:br>
            <a:endParaRPr lang="en-US" sz="24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866775" y="981075"/>
            <a:ext cx="113220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1927060" cy="706437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4092" y="4378581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6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8268" y="188640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5957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0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5860" y="193110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226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8294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7565" y="6093603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7397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38" y="2132856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89756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3872" y="1284421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Extensive documentation within each command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1844" y="2573428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Documentation for each command online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3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7040" y="6217597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but there is support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7488833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But there are plans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150438" y="6238608"/>
            <a:ext cx="6276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sqlcollaborative.github.io/</a:t>
            </a:r>
            <a:r>
              <a:rPr lang="en-GB" sz="3600" dirty="0" err="1"/>
              <a:t>boh</a:t>
            </a: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C8F3F-7321-4F37-B906-671DC952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829964"/>
            <a:ext cx="11045826" cy="53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You can influence and inform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82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738731"/>
            <a:ext cx="7275571" cy="53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125860" y="923826"/>
            <a:ext cx="90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GB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Buckle Up - It’s Demo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90" y="1121513"/>
            <a:ext cx="2592850" cy="4598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92A4EF-9AAA-4BEE-8AFE-7A56F6139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132856"/>
            <a:ext cx="617211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847046" y="1120027"/>
            <a:ext cx="6263065" cy="452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defTabSz="914126">
              <a:defRPr/>
            </a:pP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defTabSz="914126">
              <a:defRPr/>
            </a:pP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90" y="1121514"/>
            <a:ext cx="2379553" cy="42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4" y="894"/>
            <a:ext cx="12185651" cy="6849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272" y="1773249"/>
            <a:ext cx="4867372" cy="5292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pPr defTabSz="914126">
              <a:defRPr/>
            </a:pPr>
            <a:endParaRPr lang="en-US" sz="3199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199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pPr defTabSz="914126">
              <a:defRPr/>
            </a:pPr>
            <a:endParaRPr lang="en-GB" sz="1799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CD29E-6A5B-48D4-A25C-5322F5D74071}"/>
              </a:ext>
            </a:extLst>
          </p:cNvPr>
          <p:cNvSpPr txBox="1"/>
          <p:nvPr/>
        </p:nvSpPr>
        <p:spPr>
          <a:xfrm rot="20166706">
            <a:off x="-42486" y="2585099"/>
            <a:ext cx="12022204" cy="1920026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defTabSz="914126">
              <a:lnSpc>
                <a:spcPct val="90000"/>
              </a:lnSpc>
            </a:pPr>
            <a:r>
              <a:rPr lang="en-GB" sz="6598" dirty="0">
                <a:solidFill>
                  <a:srgbClr val="7030A0"/>
                </a:solidFill>
                <a:latin typeface="Corbel"/>
              </a:rPr>
              <a:t>http://www.sqlsaturday.com/822/Sessions/SessionEvaluation.aspx</a:t>
            </a: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1587" y="-5621"/>
            <a:ext cx="12239712" cy="68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72298" y="-98473"/>
            <a:ext cx="12446828" cy="69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2486" y="892"/>
            <a:ext cx="12354991" cy="686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204112" y="-50552"/>
            <a:ext cx="12406521" cy="70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13107"/>
            <a:ext cx="12185651" cy="68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925</TotalTime>
  <Words>305</Words>
  <Application>Microsoft Office PowerPoint</Application>
  <PresentationFormat>Custom</PresentationFormat>
  <Paragraphs>106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Semilight</vt:lpstr>
      <vt:lpstr>PASS 2013_SpeakerTemplate_16x9</vt:lpstr>
      <vt:lpstr>Office Theme</vt:lpstr>
      <vt:lpstr>Chalkboard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Requirements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38</cp:revision>
  <dcterms:created xsi:type="dcterms:W3CDTF">2017-05-28T09:19:37Z</dcterms:created>
  <dcterms:modified xsi:type="dcterms:W3CDTF">2019-03-23T15:40:37Z</dcterms:modified>
</cp:coreProperties>
</file>